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1" r:id="rId42"/>
    <p:sldId id="487" r:id="rId43"/>
    <p:sldId id="488" r:id="rId44"/>
    <p:sldId id="482" r:id="rId45"/>
    <p:sldId id="483" r:id="rId46"/>
    <p:sldId id="405" r:id="rId47"/>
    <p:sldId id="293" r:id="rId48"/>
    <p:sldId id="306" r:id="rId49"/>
    <p:sldId id="416" r:id="rId50"/>
    <p:sldId id="281" r:id="rId51"/>
    <p:sldId id="466" r:id="rId52"/>
    <p:sldId id="494" r:id="rId5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87046" autoAdjust="0"/>
  </p:normalViewPr>
  <p:slideViewPr>
    <p:cSldViewPr snapToGrid="0">
      <p:cViewPr>
        <p:scale>
          <a:sx n="66" d="100"/>
          <a:sy n="66" d="100"/>
        </p:scale>
        <p:origin x="1566" y="73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24/07/2023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24/07/2023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6.png"/><Relationship Id="rId7"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Runtimes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D5A6952-4D83-0F9D-35DF-37E1560881CB}"/>
              </a:ext>
            </a:extLst>
          </p:cNvPr>
          <p:cNvSpPr txBox="1"/>
          <p:nvPr/>
        </p:nvSpPr>
        <p:spPr>
          <a:xfrm>
            <a:off x="5655365" y="5715003"/>
            <a:ext cx="6296438" cy="954107"/>
          </a:xfrm>
          <a:prstGeom prst="rect">
            <a:avLst/>
          </a:prstGeom>
          <a:noFill/>
        </p:spPr>
        <p:txBody>
          <a:bodyPr wrap="square">
            <a:spAutoFit/>
          </a:bodyPr>
          <a:lstStyle/>
          <a:p>
            <a:pPr algn="ctr"/>
            <a:r>
              <a:rPr lang="pt-BR" sz="1400" i="1" dirty="0"/>
              <a:t>R</a:t>
            </a:r>
            <a:r>
              <a:rPr lang="pt-BR" sz="1400" b="0" i="1" dirty="0">
                <a:effectLst/>
              </a:rPr>
              <a:t>untime</a:t>
            </a:r>
            <a:r>
              <a:rPr lang="pt-BR" sz="1400" dirty="0"/>
              <a:t>: </a:t>
            </a:r>
            <a:r>
              <a:rPr lang="pt-BR" sz="1400" b="0" dirty="0">
                <a:effectLst/>
              </a:rPr>
              <a:t>camada de software que fornece serviços e funcionalidades para os programas em execução no dispositivo, atuando como uma ponte entre o hardware e o código do usuário. </a:t>
            </a:r>
            <a:r>
              <a:rPr lang="pt-BR" sz="1400" dirty="0"/>
              <a:t>I</a:t>
            </a:r>
            <a:r>
              <a:rPr lang="pt-BR" sz="1400" b="0" dirty="0">
                <a:effectLst/>
              </a:rPr>
              <a:t>nclui uma série de recursos e bibliotecas que facilitam a programação e o controle do microcontrolador.</a:t>
            </a:r>
            <a:endParaRPr lang="pt-BR" sz="1400" dirty="0"/>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3210337"/>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792686" y="1825624"/>
            <a:ext cx="5251904" cy="5141233"/>
          </a:xfrm>
        </p:spPr>
        <p:txBody>
          <a:bodyPr/>
          <a:lstStyle/>
          <a:p>
            <a:r>
              <a:rPr lang="pt-BR" dirty="0"/>
              <a:t>Remove conexões e neurônios para aumentar a velocidade de inferência e diminuir o tamanho do modelo.</a:t>
            </a:r>
          </a:p>
          <a:p>
            <a:endParaRPr lang="pt-BR" dirty="0"/>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7" y="2357999"/>
            <a:ext cx="5543948" cy="2968743"/>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879770" y="1825625"/>
            <a:ext cx="4474029" cy="4351338"/>
          </a:xfrm>
        </p:spPr>
        <p:txBody>
          <a:bodyPr/>
          <a:lstStyle/>
          <a:p>
            <a:r>
              <a:rPr lang="pt-BR" dirty="0"/>
              <a:t>aa</a:t>
            </a:r>
          </a:p>
        </p:txBody>
      </p:sp>
      <p:pic>
        <p:nvPicPr>
          <p:cNvPr id="21" name="Imagem 20">
            <a:extLst>
              <a:ext uri="{FF2B5EF4-FFF2-40B4-BE49-F238E27FC236}">
                <a16:creationId xmlns:a16="http://schemas.microsoft.com/office/drawing/2014/main" id="{C88E7315-899C-FEB6-1B9B-A183FBE29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9114"/>
            <a:ext cx="4789155" cy="2498782"/>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p:txBody>
          <a:bodyPr>
            <a:normAutofit fontScale="70000" lnSpcReduction="20000"/>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Tree>
    <p:extLst>
      <p:ext uri="{BB962C8B-B14F-4D97-AF65-F5344CB8AC3E}">
        <p14:creationId xmlns:p14="http://schemas.microsoft.com/office/powerpoint/2010/main" val="391284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Runtimes enxutos e eficientes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a</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a</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2162629"/>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402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9325</TotalTime>
  <Words>5578</Words>
  <Application>Microsoft Office PowerPoint</Application>
  <PresentationFormat>Widescreen</PresentationFormat>
  <Paragraphs>417</Paragraphs>
  <Slides>52</Slides>
  <Notes>29</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52</vt:i4>
      </vt:variant>
    </vt:vector>
  </HeadingPairs>
  <TitlesOfParts>
    <vt:vector size="65"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Knowledge distillation</vt:lpstr>
      <vt:lpstr>Runtimes enxutos e eficientes</vt:lpstr>
      <vt:lpstr>Hardware especializado</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1822</cp:revision>
  <dcterms:created xsi:type="dcterms:W3CDTF">2020-01-20T13:50:05Z</dcterms:created>
  <dcterms:modified xsi:type="dcterms:W3CDTF">2023-07-24T13:34:47Z</dcterms:modified>
</cp:coreProperties>
</file>